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1" r:id="rId3"/>
    <p:sldId id="259" r:id="rId4"/>
    <p:sldId id="257" r:id="rId5"/>
    <p:sldId id="258" r:id="rId6"/>
    <p:sldId id="260" r:id="rId7"/>
    <p:sldId id="269" r:id="rId8"/>
    <p:sldId id="272" r:id="rId9"/>
    <p:sldId id="261" r:id="rId10"/>
    <p:sldId id="262" r:id="rId11"/>
    <p:sldId id="263" r:id="rId12"/>
    <p:sldId id="265" r:id="rId13"/>
    <p:sldId id="264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772816"/>
            <a:ext cx="6172200" cy="208823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Развитие фонетических навыков у учащихся на уроках английского языка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301208"/>
            <a:ext cx="6172200" cy="107371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Методический семинар</a:t>
            </a:r>
          </a:p>
          <a:p>
            <a:pPr algn="r"/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Ертышенко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Оксана Антоновна</a:t>
            </a:r>
          </a:p>
          <a:p>
            <a:pPr algn="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МБОУ «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Драченинская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ООШ»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467600" cy="122413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Фонетические игры для учащихся среднего звена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3212976"/>
            <a:ext cx="7457256" cy="1944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Скороговорки</a:t>
            </a:r>
            <a:r>
              <a:rPr lang="ru-RU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хорошо тренируют быструю речь и способствуют запоминанию иностранных звуков.</a:t>
            </a:r>
          </a:p>
          <a:p>
            <a:pPr>
              <a:buFont typeface="Courier New" pitchFamily="49" charset="0"/>
              <a:buChar char="o"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Легкие: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sv-SE" b="1" dirty="0" smtClean="0"/>
              <a:t>Quick kiss.</a:t>
            </a:r>
            <a:br>
              <a:rPr lang="sv-SE" b="1" dirty="0" smtClean="0"/>
            </a:br>
            <a:r>
              <a:rPr lang="sv-SE" b="1" dirty="0" smtClean="0"/>
              <a:t>Quicker kiss.</a:t>
            </a:r>
            <a:br>
              <a:rPr lang="sv-SE" b="1" dirty="0" smtClean="0"/>
            </a:br>
            <a:r>
              <a:rPr lang="sv-SE" b="1" dirty="0" smtClean="0"/>
              <a:t>Quickest kiss.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Средней сложности: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b="1" dirty="0" smtClean="0"/>
              <a:t>She sells seashells by the seashore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Сложные: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b="1" dirty="0" smtClean="0"/>
              <a:t>Without your tongue you can’t talk,</a:t>
            </a:r>
          </a:p>
          <a:p>
            <a:pPr>
              <a:buNone/>
            </a:pPr>
            <a:r>
              <a:rPr lang="en-US" b="1" dirty="0" smtClean="0"/>
              <a:t>   Without your feet you can’t walk,</a:t>
            </a:r>
          </a:p>
          <a:p>
            <a:pPr>
              <a:buNone/>
            </a:pPr>
            <a:r>
              <a:rPr lang="en-US" b="1" dirty="0" smtClean="0"/>
              <a:t>   Without your eyes you can’t see.</a:t>
            </a:r>
          </a:p>
          <a:p>
            <a:pPr>
              <a:buNone/>
            </a:pPr>
            <a:r>
              <a:rPr lang="en-US" b="1" dirty="0" smtClean="0"/>
              <a:t>    Without your heart you can’t be.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Метод Ершовой А.П. и </a:t>
            </a:r>
            <a:r>
              <a:rPr lang="ru-RU" b="1" dirty="0" err="1" smtClean="0">
                <a:solidFill>
                  <a:srgbClr val="FF0000"/>
                </a:solidFill>
              </a:rPr>
              <a:t>Букатова</a:t>
            </a:r>
            <a:r>
              <a:rPr lang="ru-RU" b="1" dirty="0" smtClean="0">
                <a:solidFill>
                  <a:srgbClr val="FF0000"/>
                </a:solidFill>
              </a:rPr>
              <a:t> В.М.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3096344"/>
          </a:xfrm>
        </p:spPr>
        <p:txBody>
          <a:bodyPr/>
          <a:lstStyle/>
          <a:p>
            <a:r>
              <a:rPr lang="ru-RU" dirty="0" smtClean="0"/>
              <a:t>Театрализованный подход к разучиванию скороговорок</a:t>
            </a:r>
          </a:p>
          <a:p>
            <a:endParaRPr lang="ru-RU" dirty="0" smtClean="0"/>
          </a:p>
          <a:p>
            <a:r>
              <a:rPr lang="ru-RU" dirty="0" smtClean="0"/>
              <a:t>Не просто выучить и рассказать скороговорку, а разыграть ее, или исполнить  под какую-нибудь мелодию.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Фонетические игры для учащихся среднего звена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4752528"/>
          </a:xfrm>
        </p:spPr>
        <p:txBody>
          <a:bodyPr>
            <a:normAutofit fontScale="92500" lnSpcReduction="10000"/>
          </a:bodyPr>
          <a:lstStyle/>
          <a:p>
            <a:endParaRPr lang="en-US" b="1" dirty="0" smtClean="0"/>
          </a:p>
          <a:p>
            <a:r>
              <a:rPr lang="ru-RU" b="1" dirty="0" smtClean="0"/>
              <a:t>Стихотворения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Чтение стихотворений направлено на формирование навыков говорения.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  Звук [</a:t>
            </a:r>
            <a:r>
              <a:rPr lang="ru-RU" dirty="0" err="1" smtClean="0"/>
              <a:t>æ</a:t>
            </a:r>
            <a:r>
              <a:rPr lang="ru-RU" dirty="0" smtClean="0"/>
              <a:t>]</a:t>
            </a:r>
          </a:p>
          <a:p>
            <a:pPr lvl="0">
              <a:buNone/>
            </a:pPr>
            <a:r>
              <a:rPr lang="ru-RU" dirty="0" smtClean="0"/>
              <a:t>  </a:t>
            </a:r>
            <a:r>
              <a:rPr lang="en-US" dirty="0" smtClean="0"/>
              <a:t>The fat black cat ran after the black rat,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  </a:t>
            </a:r>
            <a:r>
              <a:rPr lang="en-US" dirty="0" smtClean="0"/>
              <a:t>But the fat black rat </a:t>
            </a:r>
            <a:endParaRPr lang="ru-RU" dirty="0" smtClean="0"/>
          </a:p>
          <a:p>
            <a:pPr lvl="0">
              <a:buNone/>
            </a:pPr>
            <a:r>
              <a:rPr lang="en-US" dirty="0" smtClean="0"/>
              <a:t>ran away from the fat black cat.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en-US" dirty="0" err="1" smtClean="0"/>
              <a:t>Звук</a:t>
            </a:r>
            <a:r>
              <a:rPr lang="en-US" dirty="0" smtClean="0"/>
              <a:t> [υ:]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Balloon, balloon,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Fly to the moon!</a:t>
            </a:r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s://ds04.infourok.ru/uploads/ex/0ecb/000abd2a-91e8974b/img1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05064"/>
            <a:ext cx="3906316" cy="2587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Песни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отличный способ потренировать произношение звуков, играя.</a:t>
            </a:r>
          </a:p>
          <a:p>
            <a:endParaRPr lang="ru-RU" dirty="0" smtClean="0"/>
          </a:p>
          <a:p>
            <a:r>
              <a:rPr lang="ru-RU" dirty="0" smtClean="0"/>
              <a:t>Для учащихся начальной и средней школы подходят песенки по различным лексическим тематикам.</a:t>
            </a:r>
          </a:p>
          <a:p>
            <a:endParaRPr lang="ru-RU" dirty="0" smtClean="0"/>
          </a:p>
          <a:p>
            <a:pPr lvl="0"/>
            <a:r>
              <a:rPr lang="ru-RU" dirty="0" smtClean="0"/>
              <a:t>Старшие учащиеся разбирают тексты песен на выявление грамматических ошибок, пополнение словарного запаса и отработки произношения без акцента.</a:t>
            </a:r>
          </a:p>
          <a:p>
            <a:pPr lvl="0"/>
            <a:r>
              <a:rPr lang="ru-RU" dirty="0" smtClean="0"/>
              <a:t>Игра «Спой быстро»</a:t>
            </a:r>
            <a:br>
              <a:rPr lang="ru-RU" dirty="0" smtClean="0"/>
            </a:br>
            <a:r>
              <a:rPr lang="ru-RU" dirty="0" smtClean="0"/>
              <a:t>Учащимся предлагается воспроизвести песню, ускоряясь с каждым повторением; для этих целей отлично подойдёт </a:t>
            </a:r>
            <a:r>
              <a:rPr lang="ru-RU" dirty="0" err="1" smtClean="0"/>
              <a:t>рэп</a:t>
            </a:r>
            <a:r>
              <a:rPr lang="ru-RU" dirty="0" smtClean="0"/>
              <a:t>. Кто справится лучше, получает балл.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467600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FF0000"/>
                </a:solidFill>
              </a:rPr>
              <a:t>Мультфильмы  и фильмы на английском языке – </a:t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2800" dirty="0" smtClean="0"/>
              <a:t>способ не только развлечься, но и проработать произношение!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7467600" cy="4341096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/>
              <a:t>Игровые задания</a:t>
            </a:r>
          </a:p>
          <a:p>
            <a:pPr lvl="0"/>
            <a:r>
              <a:rPr lang="ru-RU" sz="2800" dirty="0" smtClean="0"/>
              <a:t>«Заполни пропуски» - игра на скорость. Заполняются пропуски в тексте.</a:t>
            </a:r>
          </a:p>
          <a:p>
            <a:r>
              <a:rPr lang="ru-RU" sz="2800" dirty="0" smtClean="0"/>
              <a:t>«Перескажи» - кто наиболее полно расскажет содержание, тому присуждается балл.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79717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19442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Занятия по освоению английской фонетики могут и должны быть интересными и занимательными.</a:t>
            </a:r>
          </a:p>
          <a:p>
            <a:pPr algn="ctr">
              <a:buNone/>
            </a:pPr>
            <a:endParaRPr lang="ru-RU" sz="3200" dirty="0"/>
          </a:p>
        </p:txBody>
      </p:sp>
      <p:pic>
        <p:nvPicPr>
          <p:cNvPr id="4" name="Рисунок 3" descr="https://ds04.infourok.ru/uploads/ex/04e7/00111be6-c1ab5382/img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1787" y="2492896"/>
            <a:ext cx="5940425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allright.com/blog/wp-content/uploads/2021/03/1klas-1024x683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565" y="1600200"/>
            <a:ext cx="730687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7467600" cy="108012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Фонетика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2564904"/>
            <a:ext cx="6840760" cy="309634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раздел лингвистики, изучающий способы образования и изменения звуков в речи, их акустические свойства, а также строение языка (слоги, звукосочетания, закономерности соединения звуков в речевую цепочку).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7467600" cy="4104456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Важная задача для учителя - формирование правильного английского произношения, поэтому обучение иностранному языку нужно начинать с изучения фонетической системы языка</a:t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7467600" cy="3384376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Для успешного процесса обучения  учащихся фонетике используется  комплекс фонетических упражнений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</a:rPr>
              <a:t>Игры для освоения английской фонетики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7467600" cy="4125072"/>
          </a:xfrm>
        </p:spPr>
        <p:txBody>
          <a:bodyPr/>
          <a:lstStyle/>
          <a:p>
            <a:r>
              <a:rPr lang="ru-RU" dirty="0" smtClean="0"/>
              <a:t> – </a:t>
            </a:r>
            <a:r>
              <a:rPr lang="ru-RU" sz="3600" dirty="0" smtClean="0"/>
              <a:t>отличный способ тренировки восприятия иностранных звуков и речи в целом. Подходят для детей младшего и среднего возраста</a:t>
            </a:r>
            <a:endParaRPr lang="ru-RU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7467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Фонетические игры в начальной школе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924944"/>
            <a:ext cx="7467600" cy="3549008"/>
          </a:xfrm>
        </p:spPr>
        <p:txBody>
          <a:bodyPr/>
          <a:lstStyle/>
          <a:p>
            <a:pPr algn="ctr"/>
            <a:r>
              <a:rPr lang="ru-RU" dirty="0" smtClean="0"/>
              <a:t>Задания в игровой форме наиболее эффективны для отработки навыков говорения. </a:t>
            </a:r>
          </a:p>
          <a:p>
            <a:pPr algn="ctr"/>
            <a:r>
              <a:rPr lang="ru-RU" dirty="0" smtClean="0"/>
              <a:t>Подходят для освоения и запоминания лексики, а также правил английского произношения.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Интонация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20888"/>
            <a:ext cx="7467600" cy="3168352"/>
          </a:xfrm>
        </p:spPr>
        <p:txBody>
          <a:bodyPr/>
          <a:lstStyle/>
          <a:p>
            <a:pPr algn="ctr"/>
            <a:r>
              <a:rPr lang="ru-RU" dirty="0" smtClean="0"/>
              <a:t>В английском не маловажную роль играет интонация. Она включает в себя четыре аспекта: тон и темп речи, логические паузы и ударение. Интонация может быть </a:t>
            </a:r>
            <a:r>
              <a:rPr lang="ru-RU" i="1" dirty="0" smtClean="0"/>
              <a:t>восходящей</a:t>
            </a:r>
            <a:r>
              <a:rPr lang="ru-RU" dirty="0" smtClean="0"/>
              <a:t> и </a:t>
            </a:r>
            <a:r>
              <a:rPr lang="ru-RU" i="1" dirty="0" smtClean="0"/>
              <a:t>нисходящей.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Фонетические игры в начальной школе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«Подбери рифму»</a:t>
            </a:r>
            <a:br>
              <a:rPr lang="ru-RU" dirty="0" smtClean="0"/>
            </a:br>
            <a:r>
              <a:rPr lang="ru-RU" dirty="0" smtClean="0"/>
              <a:t>Участникам раздаются картинки. Им нужно найти слова, которые могут рифмоваться. Например</a:t>
            </a:r>
            <a:r>
              <a:rPr lang="en-US" dirty="0" smtClean="0"/>
              <a:t>: </a:t>
            </a:r>
            <a:r>
              <a:rPr lang="en-US" i="1" dirty="0" smtClean="0"/>
              <a:t>dog-frog, doll-ball, mouse-house, cap-map, etc</a:t>
            </a:r>
            <a:r>
              <a:rPr lang="en-US" dirty="0" smtClean="0"/>
              <a:t>. </a:t>
            </a:r>
            <a:r>
              <a:rPr lang="ru-RU" dirty="0" smtClean="0"/>
              <a:t>Кто быстрее, тот и победил.</a:t>
            </a:r>
            <a:endParaRPr lang="en-US" dirty="0" smtClean="0"/>
          </a:p>
          <a:p>
            <a:pPr algn="ctr"/>
            <a:r>
              <a:rPr lang="ru-RU" dirty="0" smtClean="0"/>
              <a:t>«Соедини подходящее»</a:t>
            </a:r>
            <a:br>
              <a:rPr lang="ru-RU" dirty="0" smtClean="0"/>
            </a:br>
            <a:r>
              <a:rPr lang="ru-RU" dirty="0" smtClean="0"/>
              <a:t>Это упражнение не только на знание транскрипций, но и на владение лексики</a:t>
            </a:r>
            <a:r>
              <a:rPr lang="en-US" dirty="0" smtClean="0"/>
              <a:t>. </a:t>
            </a:r>
            <a:r>
              <a:rPr lang="ru-RU" dirty="0" smtClean="0"/>
              <a:t>Детям раздаются карточки, где перепутаны слова, транскрипция и перевод</a:t>
            </a:r>
            <a:r>
              <a:rPr lang="en-US" dirty="0" smtClean="0"/>
              <a:t>: </a:t>
            </a:r>
            <a:r>
              <a:rPr lang="ru-RU" dirty="0" smtClean="0"/>
              <a:t>звезда,</a:t>
            </a:r>
            <a:r>
              <a:rPr lang="en-US" dirty="0" smtClean="0"/>
              <a:t>[</a:t>
            </a:r>
            <a:r>
              <a:rPr lang="en-US" dirty="0" err="1" smtClean="0"/>
              <a:t>keik</a:t>
            </a:r>
            <a:r>
              <a:rPr lang="en-US" dirty="0" smtClean="0"/>
              <a:t>], man, [</a:t>
            </a:r>
            <a:r>
              <a:rPr lang="en-US" dirty="0" err="1" smtClean="0"/>
              <a:t>sta</a:t>
            </a:r>
            <a:r>
              <a:rPr lang="en-US" dirty="0" smtClean="0"/>
              <a:t>:], star, </a:t>
            </a:r>
            <a:r>
              <a:rPr lang="ru-RU" dirty="0" smtClean="0"/>
              <a:t>торт,</a:t>
            </a:r>
            <a:r>
              <a:rPr lang="en-US" dirty="0" smtClean="0"/>
              <a:t>[</a:t>
            </a:r>
            <a:r>
              <a:rPr lang="en-US" dirty="0" err="1" smtClean="0"/>
              <a:t>mæn</a:t>
            </a:r>
            <a:r>
              <a:rPr lang="en-US" dirty="0" smtClean="0"/>
              <a:t>],cake,</a:t>
            </a:r>
            <a:r>
              <a:rPr lang="ru-RU" dirty="0" smtClean="0"/>
              <a:t>человек.</a:t>
            </a:r>
          </a:p>
          <a:p>
            <a:pPr algn="ctr">
              <a:buNone/>
            </a:pPr>
            <a:r>
              <a:rPr lang="ru-RU" dirty="0" smtClean="0"/>
              <a:t>Выигрывает тот, кто быстрее всех справится.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332</TotalTime>
  <Words>318</Words>
  <Application>Microsoft Office PowerPoint</Application>
  <PresentationFormat>Экран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Развитие фонетических навыков у учащихся на уроках английского языка</vt:lpstr>
      <vt:lpstr>Презентация PowerPoint</vt:lpstr>
      <vt:lpstr>Фонетика</vt:lpstr>
      <vt:lpstr>Важная задача для учителя - формирование правильного английского произношения, поэтому обучение иностранному языку нужно начинать с изучения фонетической системы языка </vt:lpstr>
      <vt:lpstr>Для успешного процесса обучения  учащихся фонетике используется  комплекс фонетических упражнений </vt:lpstr>
      <vt:lpstr>Игры для освоения английской фонетики</vt:lpstr>
      <vt:lpstr>Фонетические игры в начальной школе </vt:lpstr>
      <vt:lpstr>Интонация</vt:lpstr>
      <vt:lpstr>Фонетические игры в начальной школе</vt:lpstr>
      <vt:lpstr>Фонетические игры для учащихся среднего звена</vt:lpstr>
      <vt:lpstr>Презентация PowerPoint</vt:lpstr>
      <vt:lpstr>Метод Ершовой А.П. и Букатова В.М.</vt:lpstr>
      <vt:lpstr>Фонетические игры для учащихся среднего звена</vt:lpstr>
      <vt:lpstr>Песни</vt:lpstr>
      <vt:lpstr>Мультфильмы  и фильмы на английском языке –  способ не только развлечься, но и проработать произношение! 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фонетических навыков у учащихся на уроках английского языка</dc:title>
  <dc:creator>Павел</dc:creator>
  <cp:lastModifiedBy>Заведующий</cp:lastModifiedBy>
  <cp:revision>43</cp:revision>
  <dcterms:created xsi:type="dcterms:W3CDTF">2021-11-15T09:49:16Z</dcterms:created>
  <dcterms:modified xsi:type="dcterms:W3CDTF">2024-06-21T04:01:49Z</dcterms:modified>
</cp:coreProperties>
</file>