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11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32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2173D-4D20-4FA4-8AB4-D7220B7B59E8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B909B-1C30-46B0-BB56-F5994B84ED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2173D-4D20-4FA4-8AB4-D7220B7B59E8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B909B-1C30-46B0-BB56-F5994B84ED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2173D-4D20-4FA4-8AB4-D7220B7B59E8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B909B-1C30-46B0-BB56-F5994B84ED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2173D-4D20-4FA4-8AB4-D7220B7B59E8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B909B-1C30-46B0-BB56-F5994B84ED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2173D-4D20-4FA4-8AB4-D7220B7B59E8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B909B-1C30-46B0-BB56-F5994B84ED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2173D-4D20-4FA4-8AB4-D7220B7B59E8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B909B-1C30-46B0-BB56-F5994B84ED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2173D-4D20-4FA4-8AB4-D7220B7B59E8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B909B-1C30-46B0-BB56-F5994B84ED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2173D-4D20-4FA4-8AB4-D7220B7B59E8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B909B-1C30-46B0-BB56-F5994B84ED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2173D-4D20-4FA4-8AB4-D7220B7B59E8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B909B-1C30-46B0-BB56-F5994B84ED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2173D-4D20-4FA4-8AB4-D7220B7B59E8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B909B-1C30-46B0-BB56-F5994B84ED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2173D-4D20-4FA4-8AB4-D7220B7B59E8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B909B-1C30-46B0-BB56-F5994B84ED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F2173D-4D20-4FA4-8AB4-D7220B7B59E8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B909B-1C30-46B0-BB56-F5994B84ED9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TR01036265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640763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827584" y="692696"/>
            <a:ext cx="7488832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МКОУ «Краснинская школа – интернат»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2492896"/>
            <a:ext cx="7848872" cy="1008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«Формирование здорового образа жизни: возможные формы воспитательной и профилактической работы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868144" y="4509120"/>
            <a:ext cx="2664296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Автор – составитель: Цуканова Н.В., воспитатель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067944" y="6093296"/>
            <a:ext cx="1296144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2020г.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TR01036265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640763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23528" y="836712"/>
            <a:ext cx="8640960" cy="2664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Спортивные праздники, соревнования.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Деятельность педагогов направлена на организацию и обеспечение участия обучающихся, воспитанников спортивных  мероприятиях (соревнования, турниры, спартакиады, туристические походы) различных уровней (классный, общешкольный, муниципальный, областной, всероссийский). Ежегодно проводятся дни Здоровья, спортивные праздники с участием детей из других школ Ленинск-Кузнецкого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Кемеровской области.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pic>
        <p:nvPicPr>
          <p:cNvPr id="6146" name="Picture 2" descr="C:\Users\Пользователь\Desktop\Новая папка\20181129_131654.jpg"/>
          <p:cNvPicPr>
            <a:picLocks noChangeAspect="1" noChangeArrowheads="1"/>
          </p:cNvPicPr>
          <p:nvPr/>
        </p:nvPicPr>
        <p:blipFill>
          <a:blip r:embed="rId3" cstate="print"/>
          <a:srcRect l="10491"/>
          <a:stretch>
            <a:fillRect/>
          </a:stretch>
        </p:blipFill>
        <p:spPr bwMode="auto">
          <a:xfrm>
            <a:off x="2987824" y="4509120"/>
            <a:ext cx="3071843" cy="1930434"/>
          </a:xfrm>
          <a:prstGeom prst="rect">
            <a:avLst/>
          </a:prstGeom>
          <a:noFill/>
        </p:spPr>
      </p:pic>
      <p:pic>
        <p:nvPicPr>
          <p:cNvPr id="6147" name="Picture 3" descr="C:\Users\Пользователь\Desktop\Новая папка\IMG_20181204_1321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429000"/>
            <a:ext cx="3528392" cy="1984720"/>
          </a:xfrm>
          <a:prstGeom prst="rect">
            <a:avLst/>
          </a:prstGeom>
          <a:noFill/>
        </p:spPr>
      </p:pic>
      <p:pic>
        <p:nvPicPr>
          <p:cNvPr id="6148" name="Picture 4" descr="C:\Users\Пользователь\Desktop\Новая папка\P_20190701_17432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3356992"/>
            <a:ext cx="3096344" cy="2322258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TR01036265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640763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95536" y="980728"/>
            <a:ext cx="8352928" cy="2664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Воспитывая у детей потребность, ежедневно двигаться, выполнять физические упражнения, быть в гармонии с собой и людьми у них закладываются прочные основы хорошего здоровья.</a:t>
            </a:r>
          </a:p>
          <a:p>
            <a:pPr lvl="0" algn="ctr"/>
            <a:endParaRPr lang="ru-RU" sz="2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46771" y="4653136"/>
            <a:ext cx="758092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6000" b="1" dirty="0" smtClean="0">
                <a:solidFill>
                  <a:srgbClr val="FF0000"/>
                </a:solidFill>
                <a:latin typeface="Monotype Corsiva" pitchFamily="66" charset="0"/>
                <a:cs typeface="Arial" pitchFamily="34" charset="0"/>
              </a:rPr>
              <a:t>БУДЬТЕ ЗДОРОВЫ!!!</a:t>
            </a:r>
          </a:p>
        </p:txBody>
      </p:sp>
    </p:spTree>
  </p:cSld>
  <p:clrMapOvr>
    <a:masterClrMapping/>
  </p:clrMapOvr>
  <p:transition spd="med"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TR01036265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640763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95536" y="476672"/>
            <a:ext cx="8424936" cy="59046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Здоровый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жизни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— </a:t>
            </a: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жизни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отдельного человека с целью профилактики болезней и укрепления здоровья. </a:t>
            </a: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ЗОЖ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- это концепция жизнедеятельности человека, направленная на улучшение и сохранение здоровья с помощью соответствующего питания, физической подготовки, морального настроя и отказа от вредных привычек.</a:t>
            </a:r>
          </a:p>
        </p:txBody>
      </p:sp>
    </p:spTree>
  </p:cSld>
  <p:clrMapOvr>
    <a:masterClrMapping/>
  </p:clrMapOvr>
  <p:transition spd="med"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6" descr="TR01036265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640763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467544" y="332656"/>
            <a:ext cx="8136904" cy="62646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Задача, которую ставит перед собой в последние годы наша школа - содействовать сохранению и укреплению здоровья обучающихся: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корректировать нагрузку на учащегося в соответствии с его психофизическими возможностями;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использовать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здоровьесберегающие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технологии для формирования у учащихся мотиваций на сохранение и укрепление здоровья, приобретения навыков здорового образа жизни.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dirty="0"/>
          </a:p>
        </p:txBody>
      </p:sp>
    </p:spTree>
  </p:cSld>
  <p:clrMapOvr>
    <a:masterClrMapping/>
  </p:clrMapOvr>
  <p:transition spd="med"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TR01036265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640763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67544" y="332656"/>
            <a:ext cx="8352928" cy="5976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Основные составляющие ЗОЖ: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Благоприятное социальное окружение;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Духовно-нравственное благополучие;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Оптимальный двигательный режим (культура движений);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Рациональное питание;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Личная гигиена;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 Отказ от вредных пристрастий (курение, употребление алкогольных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напитков, наркотических веществ);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7. Положительные эмоции.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  <p:transition spd="med"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TR01036265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640763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95536" y="620688"/>
            <a:ext cx="8424936" cy="18722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Зарядка.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Её цель – способствовать организованному началу учебного дня, улучшению самочувствия и настроения, повышению работоспособности на уроках.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pic>
        <p:nvPicPr>
          <p:cNvPr id="1026" name="Picture 2" descr="C:\Users\Пользователь\Desktop\Новая папка\Рисунок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276872"/>
            <a:ext cx="3989311" cy="2725182"/>
          </a:xfrm>
          <a:prstGeom prst="rect">
            <a:avLst/>
          </a:prstGeom>
          <a:noFill/>
        </p:spPr>
      </p:pic>
      <p:pic>
        <p:nvPicPr>
          <p:cNvPr id="1027" name="Picture 3" descr="C:\Users\Пользователь\Desktop\Новая папка\P_20190625_1216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140968"/>
            <a:ext cx="3874496" cy="2905872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TR01036265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640763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67544" y="476672"/>
            <a:ext cx="8352928" cy="25922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Физкультминутки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– это часть системы использования здоровьесберегающих технологий в школе.  Физкультурная минутка представляет собой небольшой комплекс физических упражнений, необходимы для того, чтобы поднять детям настроение, помочь активизировать дыхание, снять напряжение, организовать на дальнейшую работу. </a:t>
            </a:r>
          </a:p>
        </p:txBody>
      </p:sp>
      <p:pic>
        <p:nvPicPr>
          <p:cNvPr id="2050" name="Picture 2" descr="C:\Users\Пользователь\Desktop\Новая папка\20190606_0853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068960"/>
            <a:ext cx="3840427" cy="2160240"/>
          </a:xfrm>
          <a:prstGeom prst="rect">
            <a:avLst/>
          </a:prstGeom>
          <a:noFill/>
        </p:spPr>
      </p:pic>
      <p:pic>
        <p:nvPicPr>
          <p:cNvPr id="2051" name="Picture 3" descr="C:\Users\Пользователь\Desktop\Новая папка\20190606_0853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3068960"/>
            <a:ext cx="3840427" cy="2160240"/>
          </a:xfrm>
          <a:prstGeom prst="rect">
            <a:avLst/>
          </a:prstGeom>
          <a:noFill/>
        </p:spPr>
      </p:pic>
      <p:pic>
        <p:nvPicPr>
          <p:cNvPr id="2053" name="Picture 5" descr="C:\Users\Пользователь\Desktop\Архив фотографий\РАБОТА\лагерь РАДУГА\20190606_08572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3789040"/>
            <a:ext cx="4321835" cy="2431032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TR01036265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640763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23528" y="620688"/>
            <a:ext cx="8496944" cy="2664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Большое оздоровительное значение в режиме дня учащихся имеют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подвижные игры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воздухе. Они снимают чувство усталости, тонизируют нервную систему, улучшают эмоциональное состояние и повышают работоспособность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pic>
        <p:nvPicPr>
          <p:cNvPr id="3074" name="Picture 2" descr="C:\Users\Пользователь\Desktop\Новая папка\IMG_20180314_1707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068960"/>
            <a:ext cx="2928325" cy="2196244"/>
          </a:xfrm>
          <a:prstGeom prst="rect">
            <a:avLst/>
          </a:prstGeom>
          <a:noFill/>
        </p:spPr>
      </p:pic>
      <p:pic>
        <p:nvPicPr>
          <p:cNvPr id="3075" name="Picture 3" descr="C:\Users\Пользователь\Desktop\Архив фотографий\РАБОТА\лагерь РАДУГА\20190606_115843.jpg"/>
          <p:cNvPicPr>
            <a:picLocks noChangeAspect="1" noChangeArrowheads="1"/>
          </p:cNvPicPr>
          <p:nvPr/>
        </p:nvPicPr>
        <p:blipFill>
          <a:blip r:embed="rId4" cstate="print"/>
          <a:srcRect l="29508" r="24385"/>
          <a:stretch>
            <a:fillRect/>
          </a:stretch>
        </p:blipFill>
        <p:spPr bwMode="auto">
          <a:xfrm>
            <a:off x="3059832" y="3429000"/>
            <a:ext cx="2160240" cy="2635493"/>
          </a:xfrm>
          <a:prstGeom prst="rect">
            <a:avLst/>
          </a:prstGeom>
          <a:noFill/>
        </p:spPr>
      </p:pic>
      <p:pic>
        <p:nvPicPr>
          <p:cNvPr id="3076" name="Picture 4" descr="C:\Users\Пользователь\Desktop\Архив фотографий\РАБОТА\лагерь РАДУГА\20190606_11583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4365104"/>
            <a:ext cx="3456384" cy="1944216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TR01036265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640763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51520" y="764704"/>
            <a:ext cx="8568952" cy="2664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Игровые эстафеты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очень популярны, доступны, несложны в организации, интересны учащимся разных возрастов.     Многообразие двигательных действий комплексно воздействует на развитие координационных и других двигательных способностей; улучшается реакция, ориентирование в пространстве и во времени, скоростные и скоростно-силовые способности; повышается работоспособность клеток головного мозга, их устойчивость к сильным раздражителями.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pic>
        <p:nvPicPr>
          <p:cNvPr id="4098" name="Picture 2" descr="C:\Users\Пользователь\Desktop\Новая папка\IMG_20181204_1335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1" y="3645024"/>
            <a:ext cx="4224469" cy="2376264"/>
          </a:xfrm>
          <a:prstGeom prst="rect">
            <a:avLst/>
          </a:prstGeom>
          <a:noFill/>
        </p:spPr>
      </p:pic>
      <p:pic>
        <p:nvPicPr>
          <p:cNvPr id="4099" name="Picture 3" descr="C:\Users\Пользователь\Desktop\Новая папка\P_20190701_175006.jpg"/>
          <p:cNvPicPr>
            <a:picLocks noChangeAspect="1" noChangeArrowheads="1"/>
          </p:cNvPicPr>
          <p:nvPr/>
        </p:nvPicPr>
        <p:blipFill>
          <a:blip r:embed="rId4" cstate="print"/>
          <a:srcRect r="13253" b="20482"/>
          <a:stretch>
            <a:fillRect/>
          </a:stretch>
        </p:blipFill>
        <p:spPr bwMode="auto">
          <a:xfrm>
            <a:off x="5076056" y="3933056"/>
            <a:ext cx="3456384" cy="2376264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TR01036265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640763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95536" y="332656"/>
            <a:ext cx="8496944" cy="30243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Внеурочная деятельность.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Также в нашей школе проводится работа по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укреплению здоровья учащихся и во внеурочное время. В план воспитательной работы школы включен цикл общешкольных воспитательных мероприятий, здоровьесберегающего содержания, направленного на приобщение к физической культуре, профилактике вредных зависимостей и несчастных случаев, приобщению к здоровому образу жизни. (Формы работы: беседы, тренинги, практические занятия, ролевые игры, круглые столы, конкурсы рисунков, диспуты и др.)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pic>
        <p:nvPicPr>
          <p:cNvPr id="5123" name="Picture 3" descr="C:\Users\Пользователь\Desktop\Новая папка\IMG_20171115_1534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996952"/>
            <a:ext cx="3744416" cy="2106234"/>
          </a:xfrm>
          <a:prstGeom prst="rect">
            <a:avLst/>
          </a:prstGeom>
          <a:noFill/>
        </p:spPr>
      </p:pic>
      <p:pic>
        <p:nvPicPr>
          <p:cNvPr id="5124" name="Picture 4" descr="C:\Users\Пользователь\Desktop\Новая папка\20191202_1345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2996952"/>
            <a:ext cx="3366520" cy="1893668"/>
          </a:xfrm>
          <a:prstGeom prst="rect">
            <a:avLst/>
          </a:prstGeom>
          <a:noFill/>
        </p:spPr>
      </p:pic>
      <p:pic>
        <p:nvPicPr>
          <p:cNvPr id="5122" name="Picture 2" descr="C:\Users\Пользователь\Desktop\Новая папка\20191202_13391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776" y="4365104"/>
            <a:ext cx="3928436" cy="2209745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450</Words>
  <Application>Microsoft Office PowerPoint</Application>
  <PresentationFormat>Экран (4:3)</PresentationFormat>
  <Paragraphs>26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Ольга Александровна</cp:lastModifiedBy>
  <cp:revision>8</cp:revision>
  <dcterms:created xsi:type="dcterms:W3CDTF">2020-04-18T08:51:25Z</dcterms:created>
  <dcterms:modified xsi:type="dcterms:W3CDTF">2020-04-28T08:07:12Z</dcterms:modified>
</cp:coreProperties>
</file>